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8" r:id="rId11"/>
    <p:sldId id="266" r:id="rId12"/>
    <p:sldId id="267" r:id="rId13"/>
    <p:sldId id="269" r:id="rId14"/>
    <p:sldId id="270" r:id="rId15"/>
    <p:sldId id="271" r:id="rId16"/>
    <p:sldId id="273" r:id="rId17"/>
    <p:sldId id="275" r:id="rId18"/>
    <p:sldId id="276" r:id="rId19"/>
    <p:sldId id="277" r:id="rId20"/>
    <p:sldId id="279" r:id="rId21"/>
    <p:sldId id="278" r:id="rId22"/>
    <p:sldId id="262" r:id="rId23"/>
    <p:sldId id="274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727272"/>
    <a:srgbClr val="787878"/>
    <a:srgbClr val="104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4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99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619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63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49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95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245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885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049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11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291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5E16-1FEC-4D47-A007-9A8E12CE4C5C}" type="datetimeFigureOut">
              <a:rPr lang="ko-KR" altLang="en-US" smtClean="0"/>
              <a:t>2021-05-21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B5447-A837-4C03-B89D-E16D348851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25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jp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g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2.jp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3.jp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1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jp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1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pn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1.wmf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video" Target="../media/media1.mp4"/><Relationship Id="rId7" Type="http://schemas.openxmlformats.org/officeDocument/2006/relationships/image" Target="../media/image1.wmf"/><Relationship Id="rId2" Type="http://schemas.microsoft.com/office/2007/relationships/media" Target="../media/media1.mp4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3.jp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5.png"/><Relationship Id="rId11" Type="http://schemas.openxmlformats.org/officeDocument/2006/relationships/image" Target="../media/image74.png"/><Relationship Id="rId5" Type="http://schemas.openxmlformats.org/officeDocument/2006/relationships/image" Target="../media/image1.wmf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.jp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png"/><Relationship Id="rId5" Type="http://schemas.openxmlformats.org/officeDocument/2006/relationships/image" Target="../media/image1.wmf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3"/>
            <a:ext cx="12192000" cy="6189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2949" y="1389499"/>
            <a:ext cx="5175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27272"/>
                </a:solidFill>
              </a:rPr>
              <a:t>Company Presentation</a:t>
            </a:r>
            <a:endParaRPr lang="ko-KR" altLang="en-US" sz="3600" b="1" dirty="0">
              <a:solidFill>
                <a:srgbClr val="727272"/>
              </a:solidFill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981759"/>
              </p:ext>
            </p:extLst>
          </p:nvPr>
        </p:nvGraphicFramePr>
        <p:xfrm>
          <a:off x="5210175" y="5042150"/>
          <a:ext cx="1771650" cy="37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0175" y="5042150"/>
                        <a:ext cx="1771650" cy="379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210324"/>
              </p:ext>
            </p:extLst>
          </p:nvPr>
        </p:nvGraphicFramePr>
        <p:xfrm>
          <a:off x="5032375" y="5514070"/>
          <a:ext cx="2120900" cy="2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r:id="rId6" imgW="3517200" imgH="355320" progId="">
                  <p:embed/>
                </p:oleObj>
              </mc:Choice>
              <mc:Fallback>
                <p:oleObj r:id="rId6" imgW="3517200" imgH="355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2375" y="5514070"/>
                        <a:ext cx="2120900" cy="2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70" y="2255689"/>
            <a:ext cx="3964001" cy="2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프레스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6" y="1992393"/>
            <a:ext cx="2125638" cy="289549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74" y="1992393"/>
            <a:ext cx="2125638" cy="289549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68" y="1060999"/>
            <a:ext cx="3232463" cy="49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MCT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/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권선기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60" y="978759"/>
            <a:ext cx="2585892" cy="225733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32" y="3295493"/>
            <a:ext cx="3407500" cy="27460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9" y="978759"/>
            <a:ext cx="1966329" cy="31609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35" y="4093875"/>
            <a:ext cx="4676437" cy="176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401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진공함침기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/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산업용 오븐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21" y="1171882"/>
            <a:ext cx="2558966" cy="34214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95" y="4742023"/>
            <a:ext cx="4461218" cy="110769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77" y="1318031"/>
            <a:ext cx="2820433" cy="31291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96" y="4447209"/>
            <a:ext cx="4208535" cy="15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측정장비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4" y="1195331"/>
            <a:ext cx="3419475" cy="27527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4" y="4119697"/>
            <a:ext cx="4172123" cy="178999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64" y="1690398"/>
            <a:ext cx="2110183" cy="332869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62" y="1047404"/>
            <a:ext cx="3137541" cy="50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슈퍼드릴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/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금형제작가공기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6" y="1886988"/>
            <a:ext cx="2367391" cy="29592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56" y="1107074"/>
            <a:ext cx="3065737" cy="493847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82" y="1004148"/>
            <a:ext cx="2241665" cy="25834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04" y="3710346"/>
            <a:ext cx="4340573" cy="22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프레스타발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1022214"/>
            <a:ext cx="10482349" cy="48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프레스타발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6" y="1005794"/>
            <a:ext cx="10734111" cy="49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와이어컷팅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54" y="1460528"/>
            <a:ext cx="1989378" cy="19893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63" y="1460528"/>
            <a:ext cx="1989378" cy="198937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72" y="1460528"/>
            <a:ext cx="1989378" cy="198937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54" y="3549936"/>
            <a:ext cx="1989378" cy="198937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63" y="3533310"/>
            <a:ext cx="1989378" cy="198937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72" y="3533310"/>
            <a:ext cx="1989378" cy="198937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6" y="1949737"/>
            <a:ext cx="4500506" cy="30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와인딩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그림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6" y="1419774"/>
            <a:ext cx="2022071" cy="202207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8" y="1419773"/>
            <a:ext cx="2022071" cy="2022071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40" y="1419773"/>
            <a:ext cx="2022071" cy="2022071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2" y="3732414"/>
            <a:ext cx="2022071" cy="2022071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44" y="3732414"/>
            <a:ext cx="2022071" cy="2022071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06" y="3732414"/>
            <a:ext cx="2022071" cy="2022071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68" y="3732414"/>
            <a:ext cx="2022071" cy="20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금형제작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4" y="1434121"/>
            <a:ext cx="2133801" cy="17070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22" y="1434121"/>
            <a:ext cx="2133801" cy="17070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80" y="1427092"/>
            <a:ext cx="2133801" cy="170704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38" y="1427092"/>
            <a:ext cx="2133801" cy="17070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096" y="1434121"/>
            <a:ext cx="2133801" cy="17070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4" y="3889681"/>
            <a:ext cx="2133801" cy="170704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5" y="3889681"/>
            <a:ext cx="2133801" cy="170704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42" y="8024535"/>
            <a:ext cx="3260706" cy="260856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07" y="3889680"/>
            <a:ext cx="2133801" cy="170704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987" y="3889679"/>
            <a:ext cx="2133801" cy="170704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26" y="3889680"/>
            <a:ext cx="2133802" cy="17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3"/>
            <a:ext cx="12192000" cy="6189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264" y="472455"/>
            <a:ext cx="128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rgbClr val="787878"/>
                </a:solidFill>
              </a:rPr>
              <a:t>INDEX</a:t>
            </a:r>
            <a:endParaRPr lang="ko-KR" altLang="en-US" sz="2800" b="1" dirty="0">
              <a:solidFill>
                <a:srgbClr val="787878"/>
              </a:solidFill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755561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10" name="개체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616348" y="1291677"/>
            <a:ext cx="2028597" cy="2122077"/>
            <a:chOff x="610133" y="2529585"/>
            <a:chExt cx="2028597" cy="2122077"/>
          </a:xfrm>
        </p:grpSpPr>
        <p:sp>
          <p:nvSpPr>
            <p:cNvPr id="8" name="TextBox 7"/>
            <p:cNvSpPr txBox="1"/>
            <p:nvPr/>
          </p:nvSpPr>
          <p:spPr>
            <a:xfrm>
              <a:off x="1237384" y="2998816"/>
              <a:ext cx="1401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727272"/>
                  </a:solidFill>
                </a:rPr>
                <a:t>CEO </a:t>
              </a:r>
              <a:r>
                <a:rPr lang="ko-KR" altLang="en-US" dirty="0" smtClean="0">
                  <a:solidFill>
                    <a:srgbClr val="727272"/>
                  </a:solidFill>
                </a:rPr>
                <a:t>인사말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1056409" y="3132166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7384" y="342809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727272"/>
                  </a:solidFill>
                </a:rPr>
                <a:t>연혁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1056409" y="3561446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37384" y="385890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727272"/>
                  </a:solidFill>
                </a:rPr>
                <a:t>조직도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1056409" y="3992254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37384" y="428233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727272"/>
                  </a:solidFill>
                </a:rPr>
                <a:t>인증서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56409" y="4415680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24262" y="252958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회사소개</a:t>
              </a:r>
              <a:endParaRPr lang="ko-KR" altLang="en-US" b="1" dirty="0"/>
            </a:p>
          </p:txBody>
        </p:sp>
        <p:sp>
          <p:nvSpPr>
            <p:cNvPr id="19" name="타원 18"/>
            <p:cNvSpPr/>
            <p:nvPr/>
          </p:nvSpPr>
          <p:spPr>
            <a:xfrm>
              <a:off x="610133" y="2658313"/>
              <a:ext cx="95250" cy="9525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3966397" y="1938276"/>
            <a:ext cx="3605952" cy="3027801"/>
            <a:chOff x="3025382" y="2529585"/>
            <a:chExt cx="3605952" cy="3027801"/>
          </a:xfrm>
        </p:grpSpPr>
        <p:sp>
          <p:nvSpPr>
            <p:cNvPr id="26" name="TextBox 25"/>
            <p:cNvSpPr txBox="1"/>
            <p:nvPr/>
          </p:nvSpPr>
          <p:spPr>
            <a:xfrm>
              <a:off x="3652633" y="299881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727272"/>
                  </a:solidFill>
                </a:rPr>
                <a:t>생산설비현황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3471658" y="3132166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52633" y="342809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와이어컷팅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3471658" y="3561446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52633" y="385890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727272"/>
                  </a:solidFill>
                </a:rPr>
                <a:t>프레스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3471658" y="3992254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52633" y="4282330"/>
              <a:ext cx="1612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727272"/>
                  </a:solidFill>
                </a:rPr>
                <a:t>MCT / </a:t>
              </a:r>
              <a:r>
                <a:rPr lang="ko-KR" altLang="en-US" dirty="0" err="1" smtClean="0">
                  <a:solidFill>
                    <a:srgbClr val="727272"/>
                  </a:solidFill>
                </a:rPr>
                <a:t>권선기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3471658" y="4415680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52633" y="4718992"/>
              <a:ext cx="2747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진공함침기</a:t>
              </a:r>
              <a:r>
                <a:rPr lang="ko-KR" altLang="en-US" dirty="0" smtClean="0">
                  <a:solidFill>
                    <a:srgbClr val="727272"/>
                  </a:solidFill>
                </a:rPr>
                <a:t> </a:t>
              </a:r>
              <a:r>
                <a:rPr lang="en-US" altLang="ko-KR" dirty="0" smtClean="0">
                  <a:solidFill>
                    <a:srgbClr val="727272"/>
                  </a:solidFill>
                </a:rPr>
                <a:t>/ </a:t>
              </a:r>
              <a:r>
                <a:rPr lang="ko-KR" altLang="en-US" dirty="0" err="1" smtClean="0">
                  <a:solidFill>
                    <a:srgbClr val="727272"/>
                  </a:solidFill>
                </a:rPr>
                <a:t>산업용오븐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3471658" y="4852342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39511" y="252958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/>
                <a:t>설비현황</a:t>
              </a:r>
              <a:endParaRPr lang="ko-KR" altLang="en-US" b="1" dirty="0"/>
            </a:p>
          </p:txBody>
        </p:sp>
        <p:sp>
          <p:nvSpPr>
            <p:cNvPr id="37" name="타원 36"/>
            <p:cNvSpPr/>
            <p:nvPr/>
          </p:nvSpPr>
          <p:spPr>
            <a:xfrm>
              <a:off x="3025382" y="2658313"/>
              <a:ext cx="95250" cy="9525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52633" y="5188054"/>
              <a:ext cx="2978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슈퍼드릴</a:t>
              </a:r>
              <a:r>
                <a:rPr lang="ko-KR" altLang="en-US" dirty="0" smtClean="0">
                  <a:solidFill>
                    <a:srgbClr val="727272"/>
                  </a:solidFill>
                </a:rPr>
                <a:t> </a:t>
              </a:r>
              <a:r>
                <a:rPr lang="en-US" altLang="ko-KR" dirty="0" smtClean="0">
                  <a:solidFill>
                    <a:srgbClr val="727272"/>
                  </a:solidFill>
                </a:rPr>
                <a:t>/ </a:t>
              </a:r>
              <a:r>
                <a:rPr lang="ko-KR" altLang="en-US" dirty="0" smtClean="0">
                  <a:solidFill>
                    <a:srgbClr val="727272"/>
                  </a:solidFill>
                </a:rPr>
                <a:t>금형제작가공기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63" name="타원 62"/>
            <p:cNvSpPr/>
            <p:nvPr/>
          </p:nvSpPr>
          <p:spPr>
            <a:xfrm>
              <a:off x="3471658" y="5321404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8478148" y="2849596"/>
            <a:ext cx="2427744" cy="3032108"/>
            <a:chOff x="6327331" y="2478269"/>
            <a:chExt cx="2427744" cy="3032108"/>
          </a:xfrm>
        </p:grpSpPr>
        <p:sp>
          <p:nvSpPr>
            <p:cNvPr id="38" name="TextBox 37"/>
            <p:cNvSpPr txBox="1"/>
            <p:nvPr/>
          </p:nvSpPr>
          <p:spPr>
            <a:xfrm>
              <a:off x="6954582" y="29475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프레스타발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6773607" y="3080850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54582" y="3376780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와이어컷팅가공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6773607" y="3510130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54582" y="380758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와인딩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6773607" y="3940938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54582" y="423101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금형제작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6773607" y="4364364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54582" y="466767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solidFill>
                    <a:srgbClr val="727272"/>
                  </a:solidFill>
                </a:rPr>
                <a:t>진공함침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6773607" y="4801026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41460" y="247826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생산품목</a:t>
              </a:r>
              <a:endParaRPr lang="ko-KR" altLang="en-US" b="1" dirty="0"/>
            </a:p>
          </p:txBody>
        </p:sp>
        <p:sp>
          <p:nvSpPr>
            <p:cNvPr id="49" name="타원 48"/>
            <p:cNvSpPr/>
            <p:nvPr/>
          </p:nvSpPr>
          <p:spPr>
            <a:xfrm>
              <a:off x="6327331" y="2606997"/>
              <a:ext cx="95250" cy="9525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54582" y="5141045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727272"/>
                  </a:solidFill>
                </a:rPr>
                <a:t>MCT </a:t>
              </a:r>
              <a:r>
                <a:rPr lang="ko-KR" altLang="en-US" dirty="0" smtClean="0">
                  <a:solidFill>
                    <a:srgbClr val="727272"/>
                  </a:solidFill>
                </a:rPr>
                <a:t>가공</a:t>
              </a:r>
              <a:endParaRPr lang="ko-KR" altLang="en-US" dirty="0">
                <a:solidFill>
                  <a:srgbClr val="727272"/>
                </a:solidFill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6773607" y="5274395"/>
              <a:ext cx="95250" cy="9525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6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–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진공함침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r:id="rId6" imgW="3555360" imgH="761760" progId="">
                  <p:embed/>
                </p:oleObj>
              </mc:Choice>
              <mc:Fallback>
                <p:oleObj r:id="rId6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42" y="8024535"/>
            <a:ext cx="3260706" cy="2608565"/>
          </a:xfrm>
          <a:prstGeom prst="rect">
            <a:avLst/>
          </a:prstGeom>
        </p:spPr>
      </p:pic>
      <p:pic>
        <p:nvPicPr>
          <p:cNvPr id="14" name="sub19-vide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8946" y="1623956"/>
            <a:ext cx="7022254" cy="39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생산품목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– MCT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가공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42" y="8024535"/>
            <a:ext cx="3260706" cy="260856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89" y="1446415"/>
            <a:ext cx="1851616" cy="185161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35" y="1444722"/>
            <a:ext cx="1851616" cy="185161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80" y="1444722"/>
            <a:ext cx="1851616" cy="185161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25" y="1446414"/>
            <a:ext cx="1851616" cy="185161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9" y="3810506"/>
            <a:ext cx="1851616" cy="185161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76" y="3810506"/>
            <a:ext cx="1851616" cy="185161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73" y="3810506"/>
            <a:ext cx="1851616" cy="185161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70" y="3810505"/>
            <a:ext cx="1851616" cy="185161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67" y="3810505"/>
            <a:ext cx="1851616" cy="18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회사소개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오시는 길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72" y="1651721"/>
            <a:ext cx="5720103" cy="3882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2449869"/>
            <a:ext cx="34563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>
                <a:solidFill>
                  <a:schemeClr val="bg2">
                    <a:lumMod val="25000"/>
                  </a:schemeClr>
                </a:solidFill>
              </a:rPr>
              <a:t>경남 김해시 장유면 </a:t>
            </a:r>
            <a:r>
              <a:rPr lang="ko-KR" altLang="en-US" sz="1500" dirty="0" err="1">
                <a:solidFill>
                  <a:schemeClr val="bg2">
                    <a:lumMod val="25000"/>
                  </a:schemeClr>
                </a:solidFill>
              </a:rPr>
              <a:t>부곡리</a:t>
            </a:r>
            <a:r>
              <a:rPr lang="ko-KR" alt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1500" dirty="0">
                <a:solidFill>
                  <a:schemeClr val="bg2">
                    <a:lumMod val="25000"/>
                  </a:schemeClr>
                </a:solidFill>
              </a:rPr>
              <a:t>254-7</a:t>
            </a:r>
            <a:r>
              <a:rPr lang="ko-KR" altLang="en-US" sz="1500" dirty="0">
                <a:solidFill>
                  <a:schemeClr val="bg2">
                    <a:lumMod val="25000"/>
                  </a:schemeClr>
                </a:solidFill>
              </a:rPr>
              <a:t>번지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4772" y="20497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104B83"/>
                </a:solidFill>
              </a:rPr>
              <a:t>주소</a:t>
            </a:r>
            <a:endParaRPr lang="ko-KR" altLang="en-US" dirty="0">
              <a:solidFill>
                <a:srgbClr val="104B8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4028" y="3354744"/>
            <a:ext cx="34563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>
                <a:solidFill>
                  <a:schemeClr val="bg2">
                    <a:lumMod val="25000"/>
                  </a:schemeClr>
                </a:solidFill>
              </a:rPr>
              <a:t>경남 김해시 장유면 </a:t>
            </a:r>
            <a:r>
              <a:rPr lang="ko-KR" altLang="en-US" sz="1500" dirty="0" err="1">
                <a:solidFill>
                  <a:schemeClr val="bg2">
                    <a:lumMod val="25000"/>
                  </a:schemeClr>
                </a:solidFill>
              </a:rPr>
              <a:t>부곡리</a:t>
            </a:r>
            <a:r>
              <a:rPr lang="ko-KR" alt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1500" dirty="0">
                <a:solidFill>
                  <a:schemeClr val="bg2">
                    <a:lumMod val="25000"/>
                  </a:schemeClr>
                </a:solidFill>
              </a:rPr>
              <a:t>254-7</a:t>
            </a:r>
            <a:r>
              <a:rPr lang="ko-KR" altLang="en-US" sz="1500" dirty="0">
                <a:solidFill>
                  <a:schemeClr val="bg2">
                    <a:lumMod val="25000"/>
                  </a:schemeClr>
                </a:solidFill>
              </a:rPr>
              <a:t>번지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29546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</a:rPr>
              <a:t>전화문의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4259619"/>
            <a:ext cx="2098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chemeClr val="bg2">
                    <a:lumMod val="25000"/>
                  </a:schemeClr>
                </a:solidFill>
              </a:rPr>
              <a:t>emtto6657@chol.com</a:t>
            </a:r>
            <a:endParaRPr lang="ko-KR" altLang="en-US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4772" y="38595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chemeClr val="bg1">
                    <a:lumMod val="65000"/>
                  </a:schemeClr>
                </a:solidFill>
              </a:rPr>
              <a:t>메일문의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4028" y="5121296"/>
            <a:ext cx="17299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 smtClean="0">
                <a:solidFill>
                  <a:schemeClr val="bg2">
                    <a:lumMod val="25000"/>
                  </a:schemeClr>
                </a:solidFill>
              </a:rPr>
              <a:t>평일 </a:t>
            </a:r>
            <a:r>
              <a:rPr lang="en-US" altLang="ko-KR" sz="1500" dirty="0" smtClean="0">
                <a:solidFill>
                  <a:schemeClr val="bg2">
                    <a:lumMod val="25000"/>
                  </a:schemeClr>
                </a:solidFill>
              </a:rPr>
              <a:t>8:30 ~ 18:00</a:t>
            </a:r>
            <a:endParaRPr lang="ko-KR" altLang="en-US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47211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</a:rPr>
              <a:t>운영시간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r:id="rId5" imgW="3555360" imgH="761760" progId="">
                  <p:embed/>
                </p:oleObj>
              </mc:Choice>
              <mc:Fallback>
                <p:oleObj r:id="rId5" imgW="3555360" imgH="761760" progId="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7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2245" y="3028203"/>
            <a:ext cx="282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1">
                    <a:lumMod val="50000"/>
                  </a:schemeClr>
                </a:solidFill>
              </a:rPr>
              <a:t>Thank you for watching</a:t>
            </a:r>
            <a:endParaRPr lang="ko-KR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200533"/>
              </p:ext>
            </p:extLst>
          </p:nvPr>
        </p:nvGraphicFramePr>
        <p:xfrm>
          <a:off x="5210175" y="5042150"/>
          <a:ext cx="1771650" cy="37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10" name="개체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0175" y="5042150"/>
                        <a:ext cx="1771650" cy="379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784515"/>
              </p:ext>
            </p:extLst>
          </p:nvPr>
        </p:nvGraphicFramePr>
        <p:xfrm>
          <a:off x="5032375" y="5514070"/>
          <a:ext cx="2120900" cy="2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r:id="rId6" imgW="3517200" imgH="355320" progId="">
                  <p:embed/>
                </p:oleObj>
              </mc:Choice>
              <mc:Fallback>
                <p:oleObj r:id="rId6" imgW="3517200" imgH="355320" progId="">
                  <p:embed/>
                  <p:pic>
                    <p:nvPicPr>
                      <p:cNvPr id="11" name="개체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2375" y="5514070"/>
                        <a:ext cx="2120900" cy="2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직각 삼각형 7"/>
          <p:cNvSpPr/>
          <p:nvPr/>
        </p:nvSpPr>
        <p:spPr>
          <a:xfrm rot="16200000">
            <a:off x="7392782" y="3289072"/>
            <a:ext cx="659076" cy="647986"/>
          </a:xfrm>
          <a:prstGeom prst="rt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139334" y="2477193"/>
            <a:ext cx="3906981" cy="147135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47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3"/>
            <a:ext cx="12192000" cy="618978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60317"/>
            <a:ext cx="3244742" cy="26650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5171" y="1354604"/>
            <a:ext cx="6705599" cy="463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를 방문해주신 고객 여러분 반갑습니다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altLang="ko-KR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는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1995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년 시작한 태창정밀에서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2011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년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로 사명을 변경하여 모터 시작품을 전문적으로 제작하고 있습니다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Stator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와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Rotor Core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간이금형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제작 기술을 기반으로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와인딩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인슐레이터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Shaft, Housing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등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가전용부터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산업용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의료용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자동차용까지 모터 관련 전 품목을 제작하며 특히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가전용과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전기자동차용 모터 코어 간이 금형 기술은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년 정도 국내 메이저 업체와 다양한 타입을 공동으로 개발함으로써 국내 최고의 기술과 노하우를 보유하고 있으며 그동안 축적된 제작 기술을 기반으로 여러 산업 분야의 다양한 모터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Assy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를 제작하고 있습니다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이제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는 코어 전문 제작업체를 넘어 모터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완전품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제작업체로 성장하고 세계시장 공략에 꿈과 열정을 갖고 도전하여 세계 속의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로 거듭나겠습니다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앞으로도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는 우수한 품질과 경쟁력 있는 가격으로 적기 공급을 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약속드리며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고객과 함께하는 기업으로 성장하겠습니다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엠토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주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의 발전을 위해 지속적인 관심과 사랑을 부탁드립니다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감사합니다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altLang="ko-KR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ko-KR" altLang="en-US" sz="1100" dirty="0" smtClean="0"/>
              <a:t>대표이사 </a:t>
            </a:r>
            <a:r>
              <a:rPr lang="ko-KR" altLang="en-US" sz="1100" b="1" dirty="0" err="1"/>
              <a:t>조현효</a:t>
            </a:r>
            <a:endParaRPr lang="ko-KR" alt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342037" y="54292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회사소개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인사말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r:id="rId5" imgW="3555360" imgH="761760" progId="">
                  <p:embed/>
                </p:oleObj>
              </mc:Choice>
              <mc:Fallback>
                <p:oleObj r:id="rId5" imgW="3555360" imgH="761760" progId="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6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3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회사소개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연혁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7" y="1571385"/>
            <a:ext cx="7877175" cy="4213454"/>
          </a:xfrm>
          <a:prstGeom prst="rect">
            <a:avLst/>
          </a:prstGeom>
        </p:spPr>
      </p:pic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r:id="rId5" imgW="3555360" imgH="761760" progId="">
                  <p:embed/>
                </p:oleObj>
              </mc:Choice>
              <mc:Fallback>
                <p:oleObj r:id="rId5" imgW="3555360" imgH="761760" progId="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8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3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회사소개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조직도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91" y="2334511"/>
            <a:ext cx="4619123" cy="2581274"/>
          </a:xfrm>
          <a:prstGeom prst="rect">
            <a:avLst/>
          </a:prstGeom>
        </p:spPr>
      </p:pic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r:id="rId5" imgW="3555360" imgH="761760" progId="">
                  <p:embed/>
                </p:oleObj>
              </mc:Choice>
              <mc:Fallback>
                <p:oleObj r:id="rId5" imgW="3555360" imgH="761760" progId="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2" y="1568721"/>
            <a:ext cx="6349357" cy="38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3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회사소개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인증서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7" y="1838325"/>
            <a:ext cx="2278607" cy="32194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81" y="1838325"/>
            <a:ext cx="2276069" cy="321586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87" y="1838325"/>
            <a:ext cx="2267813" cy="32042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38" y="1838326"/>
            <a:ext cx="2277338" cy="3217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8166" y="5334956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특허증</a:t>
            </a:r>
            <a:endParaRPr lang="ko-KR" altLang="en-US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0617" y="5345439"/>
            <a:ext cx="21755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기업부설연구소 </a:t>
            </a:r>
            <a:r>
              <a:rPr lang="ko-KR" altLang="en-US" sz="1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인정서</a:t>
            </a:r>
            <a:endParaRPr lang="ko-KR" altLang="en-US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0775" y="5334955"/>
            <a:ext cx="19832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아이에스오 </a:t>
            </a:r>
            <a:r>
              <a:rPr lang="ko-KR" altLang="en-US" sz="1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인증원</a:t>
            </a:r>
            <a:r>
              <a:rPr lang="ko-KR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㈜</a:t>
            </a:r>
            <a:endParaRPr lang="ko-KR" altLang="en-US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85389" y="5334955"/>
            <a:ext cx="19832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아이에스오 </a:t>
            </a:r>
            <a:r>
              <a:rPr lang="ko-KR" altLang="en-US" sz="1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인증원</a:t>
            </a:r>
            <a:r>
              <a:rPr lang="ko-KR" alt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㈜</a:t>
            </a:r>
            <a:endParaRPr lang="ko-KR" altLang="en-US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r:id="rId8" imgW="3555360" imgH="761760" progId="">
                  <p:embed/>
                </p:oleObj>
              </mc:Choice>
              <mc:Fallback>
                <p:oleObj r:id="rId8" imgW="3555360" imgH="761760" progId="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6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생산설비현황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446" y="1048195"/>
            <a:ext cx="5644343" cy="50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66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32942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</a:rPr>
              <a:t>와이어컷팅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42" y="1602886"/>
            <a:ext cx="2308669" cy="186228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60" y="1501661"/>
            <a:ext cx="2349684" cy="195245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17" y="1602886"/>
            <a:ext cx="2591564" cy="18622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65" y="4054571"/>
            <a:ext cx="8747984" cy="17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1"/>
            <a:ext cx="12192000" cy="6189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037" y="54292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생산설비 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</a:rPr>
              <a:t>프레스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80519"/>
              </p:ext>
            </p:extLst>
          </p:nvPr>
        </p:nvGraphicFramePr>
        <p:xfrm>
          <a:off x="5557837" y="6450851"/>
          <a:ext cx="1071563" cy="229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r:id="rId4" imgW="3555360" imgH="761760" progId="">
                  <p:embed/>
                </p:oleObj>
              </mc:Choice>
              <mc:Fallback>
                <p:oleObj r:id="rId4" imgW="3555360" imgH="761760" progId="">
                  <p:embed/>
                  <p:pic>
                    <p:nvPicPr>
                      <p:cNvPr id="21" name="개체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7837" y="6450851"/>
                        <a:ext cx="1071563" cy="229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74" y="1112204"/>
            <a:ext cx="1258314" cy="231649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54" y="1112204"/>
            <a:ext cx="1258314" cy="23164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74" y="3613076"/>
            <a:ext cx="1258314" cy="231649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54" y="3613076"/>
            <a:ext cx="1258314" cy="231649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75" y="1112204"/>
            <a:ext cx="5187142" cy="49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297</Words>
  <Application>Microsoft Office PowerPoint</Application>
  <PresentationFormat>와이드스크린</PresentationFormat>
  <Paragraphs>65</Paragraphs>
  <Slides>23</Slides>
  <Notes>0</Notes>
  <HiddenSlides>0</HiddenSlides>
  <MMClips>1</MMClips>
  <ScaleCrop>false</ScaleCrop>
  <HeadingPairs>
    <vt:vector size="8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23</vt:i4>
      </vt:variant>
    </vt:vector>
  </HeadingPairs>
  <TitlesOfParts>
    <vt:vector size="26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emtto</dc:title>
  <dc:creator>PMS</dc:creator>
  <cp:lastModifiedBy>PMS</cp:lastModifiedBy>
  <cp:revision>57</cp:revision>
  <dcterms:created xsi:type="dcterms:W3CDTF">2021-04-13T05:53:40Z</dcterms:created>
  <dcterms:modified xsi:type="dcterms:W3CDTF">2021-05-21T05:52:27Z</dcterms:modified>
</cp:coreProperties>
</file>